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282" r:id="rId2"/>
    <p:sldId id="330" r:id="rId3"/>
    <p:sldId id="286" r:id="rId4"/>
    <p:sldId id="273" r:id="rId5"/>
    <p:sldId id="274" r:id="rId6"/>
    <p:sldId id="275" r:id="rId7"/>
    <p:sldId id="331" r:id="rId8"/>
    <p:sldId id="281" r:id="rId9"/>
    <p:sldId id="277" r:id="rId10"/>
    <p:sldId id="300" r:id="rId11"/>
    <p:sldId id="303" r:id="rId12"/>
    <p:sldId id="279" r:id="rId13"/>
    <p:sldId id="340" r:id="rId14"/>
    <p:sldId id="339" r:id="rId15"/>
    <p:sldId id="333" r:id="rId16"/>
    <p:sldId id="294" r:id="rId17"/>
    <p:sldId id="295" r:id="rId18"/>
    <p:sldId id="305" r:id="rId19"/>
    <p:sldId id="309" r:id="rId20"/>
    <p:sldId id="329" r:id="rId21"/>
    <p:sldId id="306" r:id="rId22"/>
    <p:sldId id="308" r:id="rId23"/>
    <p:sldId id="332" r:id="rId24"/>
    <p:sldId id="334" r:id="rId25"/>
    <p:sldId id="335" r:id="rId26"/>
    <p:sldId id="336" r:id="rId27"/>
    <p:sldId id="342" r:id="rId28"/>
    <p:sldId id="341" r:id="rId29"/>
    <p:sldId id="310" r:id="rId30"/>
  </p:sldIdLst>
  <p:sldSz cx="9144000" cy="6858000" type="screen4x3"/>
  <p:notesSz cx="6858000" cy="9144000"/>
  <p:custShowLst>
    <p:custShow name="Tilpasset fremvisning 1" id="0">
      <p:sldLst>
        <p:sld r:id="rId2"/>
        <p:sld r:id="rId3"/>
      </p:sldLst>
    </p:custShow>
    <p:custShow name="Tilpasset fremvisning 2" id="1">
      <p:sldLst>
        <p:sld r:id="rId4"/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1"/>
        <p:sld r:id="rId22"/>
        <p:sld r:id="rId23"/>
        <p:sld r:id="rId20"/>
        <p:sld r:id="rId24"/>
        <p:sld r:id="rId25"/>
        <p:sld r:id="rId26"/>
        <p:sld r:id="rId27"/>
        <p:sld r:id="rId28"/>
        <p:sld r:id="rId29"/>
        <p:sld r:id="rId30"/>
      </p:sldLst>
    </p:custShow>
  </p:custShowLst>
  <p:defaultTextStyle>
    <a:defPPr>
      <a:defRPr lang="nb-NO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Rg st="1" end="45"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24" autoAdjust="0"/>
    <p:restoredTop sz="90929"/>
  </p:normalViewPr>
  <p:slideViewPr>
    <p:cSldViewPr>
      <p:cViewPr>
        <p:scale>
          <a:sx n="100" d="100"/>
          <a:sy n="100" d="100"/>
        </p:scale>
        <p:origin x="-787" y="1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166"/>
    </p:cViewPr>
  </p:sorterViewPr>
  <p:notesViewPr>
    <p:cSldViewPr>
      <p:cViewPr varScale="1">
        <p:scale>
          <a:sx n="60" d="100"/>
          <a:sy n="60" d="100"/>
        </p:scale>
        <p:origin x="-1716" y="-6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35171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35172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35173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C011878E-4779-4B78-9FB6-379E5786D911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noProof="0" smtClean="0"/>
              <a:t>Klikk for å redigere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A96E0386-424E-429C-8713-979111A158C8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85AA98-180A-4EF5-811A-2644EB9CFE3E}" type="slidenum">
              <a:rPr lang="nb-NO" smtClean="0">
                <a:latin typeface="Times New Roman" pitchFamily="18" charset="0"/>
              </a:rPr>
              <a:pPr>
                <a:defRPr/>
              </a:pPr>
              <a:t>1</a:t>
            </a:fld>
            <a:endParaRPr lang="nb-NO" smtClean="0">
              <a:latin typeface="Times New Roman" pitchFamily="18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nb-NO" smtClean="0">
                <a:latin typeface="Times New Roman" pitchFamily="18" charset="0"/>
              </a:rPr>
              <a:t>Velkommen til en kort presentasjon av Prosjekt Norseman, basert på bilder og informasjon i all hovedsak samlet inn av medlemmer i Bodø Luftfartshistoriske forening. Siste oppdatering: 16. mai 2013.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smtClean="0">
                <a:latin typeface="Times New Roman" pitchFamily="18" charset="0"/>
              </a:rPr>
              <a:t>Ikke en kompressor, heller ikke turbo. Ei sentrifugalvifte som går rundt 10X motorens turtall gjør at luft presses inn i sylindrene. Det øker effekten, særlig når lufta begynner å bli tynn oppe i høyden.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79DCC5-391A-4346-B2B4-E0ED901C434E}" type="slidenum">
              <a:rPr lang="nb-NO" smtClean="0"/>
              <a:pPr>
                <a:defRPr/>
              </a:pPr>
              <a:t>13</a:t>
            </a:fld>
            <a:endParaRPr lang="nb-NO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0056D8-484C-4700-A0A6-64803183108A}" type="slidenum">
              <a:rPr lang="nb-NO" smtClean="0">
                <a:latin typeface="Times New Roman" pitchFamily="18" charset="0"/>
              </a:rPr>
              <a:pPr>
                <a:defRPr/>
              </a:pPr>
              <a:t>16</a:t>
            </a:fld>
            <a:endParaRPr lang="nb-NO" smtClean="0">
              <a:latin typeface="Times New Roman" pitchFamily="18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nb-NO" smtClean="0">
                <a:latin typeface="Times New Roman" pitchFamily="18" charset="0"/>
              </a:rPr>
              <a:t>Alle tre er pensjonerte mekanikere fra Widerøe, de to på flankene har passert 80 år. Slutter å skru P&amp;W i 1965, men kunne fortsatt huske hvordan overettmerkene skulle stå.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EB92F9-7EEC-4FDC-B9FF-DBA758BAB9CF}" type="slidenum">
              <a:rPr lang="nb-NO" smtClean="0">
                <a:latin typeface="Times New Roman" pitchFamily="18" charset="0"/>
              </a:rPr>
              <a:pPr>
                <a:defRPr/>
              </a:pPr>
              <a:t>17</a:t>
            </a:fld>
            <a:endParaRPr lang="nb-NO" smtClean="0">
              <a:latin typeface="Times New Roman" pitchFamily="18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nb-NO" smtClean="0">
                <a:latin typeface="Times New Roman" pitchFamily="18" charset="0"/>
              </a:rPr>
              <a:t>Klassen til Erlend og Andreas får en innføring i stjernemotor. Parallellklassen var også der.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smtClean="0">
                <a:latin typeface="Times New Roman" pitchFamily="18" charset="0"/>
              </a:rPr>
              <a:t>Motoren inngikk i en bytteavtale vi hadde med et museum i Nederland. Da motoren kom var ikke alle delene med, de skulle ettersendes. Så gikk det nederlandske museet konkurs og det tok 4 år før vi endelig fikk det som manglet.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6ABDC5-8AD0-4A2D-95B4-A4966612F650}" type="slidenum">
              <a:rPr lang="nb-NO" smtClean="0"/>
              <a:pPr>
                <a:defRPr/>
              </a:pPr>
              <a:t>26</a:t>
            </a:fld>
            <a:endParaRPr lang="nb-NO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smtClean="0">
                <a:latin typeface="Times New Roman" pitchFamily="18" charset="0"/>
              </a:rPr>
              <a:t>Forsendelsen fra Nederland kom høsten 2012, og her er to elever fra flyfag i ferd med å montere fremre tenningsring.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3020D8-EFC7-4C75-95A8-01E7806002D9}" type="slidenum">
              <a:rPr lang="nb-NO" smtClean="0"/>
              <a:pPr>
                <a:defRPr/>
              </a:pPr>
              <a:t>27</a:t>
            </a:fld>
            <a:endParaRPr lang="nb-NO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smtClean="0">
                <a:latin typeface="Times New Roman" pitchFamily="18" charset="0"/>
              </a:rPr>
              <a:t>Et luftledeblekk mangler, og eksosanlegget må gjennomgå en overhaling før det kan setts på plass.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222C93-A8D1-44A0-8EC0-BFD724248ADB}" type="slidenum">
              <a:rPr lang="nb-NO" smtClean="0"/>
              <a:pPr>
                <a:defRPr/>
              </a:pPr>
              <a:t>28</a:t>
            </a:fld>
            <a:endParaRPr lang="nb-NO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smtClean="0">
                <a:latin typeface="Times New Roman" pitchFamily="18" charset="0"/>
              </a:rPr>
              <a:t>Motoren så ikke akkurat vakker ut, og manglet en del ytre aggregater.</a:t>
            </a:r>
          </a:p>
        </p:txBody>
      </p:sp>
      <p:sp>
        <p:nvSpPr>
          <p:cNvPr id="6144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5D63C5-C9D8-43BD-8DBC-DAF019C9ECC6}" type="slidenum">
              <a:rPr lang="nb-NO" smtClean="0">
                <a:latin typeface="Times New Roman" pitchFamily="18" charset="0"/>
              </a:rPr>
              <a:pPr>
                <a:defRPr/>
              </a:pPr>
              <a:t>3</a:t>
            </a:fld>
            <a:endParaRPr lang="nb-NO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214DC1-9B14-47C0-AD27-D5E188F11723}" type="slidenum">
              <a:rPr lang="nb-NO" smtClean="0">
                <a:latin typeface="Times New Roman" pitchFamily="18" charset="0"/>
              </a:rPr>
              <a:pPr>
                <a:defRPr/>
              </a:pPr>
              <a:t>4</a:t>
            </a:fld>
            <a:endParaRPr lang="nb-NO" smtClean="0">
              <a:latin typeface="Times New Roman" pitchFamily="18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nb-NO" smtClean="0">
                <a:latin typeface="Times New Roman" pitchFamily="18" charset="0"/>
              </a:rPr>
              <a:t>Med erfaring fra gamle bilmotorer og modellflymotorer skulle jeg gå løs på dette monstret. Det var klart at flere måtte gå sammen om jobben.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2569E1-E4BB-4C17-90F7-5C6DF06970D5}" type="slidenum">
              <a:rPr lang="nb-NO" smtClean="0">
                <a:latin typeface="Times New Roman" pitchFamily="18" charset="0"/>
              </a:rPr>
              <a:pPr>
                <a:defRPr/>
              </a:pPr>
              <a:t>5</a:t>
            </a:fld>
            <a:endParaRPr lang="nb-NO" smtClean="0">
              <a:latin typeface="Times New Roman" pitchFamily="18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nb-NO" smtClean="0">
                <a:latin typeface="Times New Roman" pitchFamily="18" charset="0"/>
              </a:rPr>
              <a:t>Før vi gikk i gang med demonteringen ble mange detaljer fotografert slik at ting skulle bli rett når vi en gang kommer til monteringen.</a:t>
            </a:r>
          </a:p>
          <a:p>
            <a:pPr eaLnBrk="1" hangingPunct="1"/>
            <a:endParaRPr lang="nb-NO" smtClean="0">
              <a:latin typeface="Times New Roman" pitchFamily="18" charset="0"/>
            </a:endParaRPr>
          </a:p>
          <a:p>
            <a:pPr eaLnBrk="1" hangingPunct="1"/>
            <a:endParaRPr lang="nb-NO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smtClean="0">
                <a:latin typeface="Times New Roman" pitchFamily="18" charset="0"/>
              </a:rPr>
              <a:t>Viktig å få dokumentert hvordan ting var gjort med tanke på at det hele en gang skulle settes sammen.</a:t>
            </a:r>
          </a:p>
        </p:txBody>
      </p:sp>
      <p:sp>
        <p:nvSpPr>
          <p:cNvPr id="64516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D21E24-9487-4648-B52C-023310312814}" type="slidenum">
              <a:rPr lang="nb-NO" smtClean="0">
                <a:latin typeface="Times New Roman" pitchFamily="18" charset="0"/>
              </a:rPr>
              <a:pPr>
                <a:defRPr/>
              </a:pPr>
              <a:t>6</a:t>
            </a:fld>
            <a:endParaRPr lang="nb-NO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smtClean="0">
                <a:latin typeface="Times New Roman" pitchFamily="18" charset="0"/>
              </a:rPr>
              <a:t>Viser hvordan deler er plassert.</a:t>
            </a:r>
          </a:p>
        </p:txBody>
      </p:sp>
      <p:sp>
        <p:nvSpPr>
          <p:cNvPr id="65540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ACE5AD-677C-47A2-B5FD-BE35B84316CF}" type="slidenum">
              <a:rPr lang="nb-NO" smtClean="0">
                <a:latin typeface="Times New Roman" pitchFamily="18" charset="0"/>
              </a:rPr>
              <a:pPr>
                <a:defRPr/>
              </a:pPr>
              <a:t>7</a:t>
            </a:fld>
            <a:endParaRPr lang="nb-NO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C7B772-9722-4793-8CB9-A0F2B52136B4}" type="slidenum">
              <a:rPr lang="nb-NO" smtClean="0">
                <a:latin typeface="Times New Roman" pitchFamily="18" charset="0"/>
              </a:rPr>
              <a:pPr>
                <a:defRPr/>
              </a:pPr>
              <a:t>8</a:t>
            </a:fld>
            <a:endParaRPr lang="nb-NO" smtClean="0">
              <a:latin typeface="Times New Roman" pitchFamily="18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nb-NO" smtClean="0">
                <a:latin typeface="Times New Roman" pitchFamily="18" charset="0"/>
              </a:rPr>
              <a:t>Endelig slapp ungdommen til. Vegard fra avionikk på flyfag, og Kristian fra Bodø hovedflystasjon. Kristian var utdannet flymekaniker.</a:t>
            </a:r>
          </a:p>
          <a:p>
            <a:pPr eaLnBrk="1" hangingPunct="1"/>
            <a:endParaRPr lang="nb-NO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317D3A-4042-42B2-B125-9250D6BE5EA2}" type="slidenum">
              <a:rPr lang="nb-NO" smtClean="0">
                <a:latin typeface="Times New Roman" pitchFamily="18" charset="0"/>
              </a:rPr>
              <a:pPr>
                <a:defRPr/>
              </a:pPr>
              <a:t>9</a:t>
            </a:fld>
            <a:endParaRPr lang="nb-NO" smtClean="0">
              <a:latin typeface="Times New Roman" pitchFamily="18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nb-NO" smtClean="0">
                <a:latin typeface="Times New Roman" pitchFamily="18" charset="0"/>
              </a:rPr>
              <a:t>Etter vask og atter vask så komponentene slettes ikke så verst ut.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B6F2B6-3A05-408D-B8D3-89A52FB5DF5E}" type="slidenum">
              <a:rPr lang="nb-NO" smtClean="0">
                <a:latin typeface="Times New Roman" pitchFamily="18" charset="0"/>
              </a:rPr>
              <a:pPr>
                <a:defRPr/>
              </a:pPr>
              <a:t>12</a:t>
            </a:fld>
            <a:endParaRPr lang="nb-NO" smtClean="0">
              <a:latin typeface="Times New Roman" pitchFamily="18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nb-NO" smtClean="0">
                <a:latin typeface="Times New Roman" pitchFamily="18" charset="0"/>
              </a:rPr>
              <a:t>Hjertet i motoren, med den geniale kombinasjonen av master og slaver.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kebent trekant 3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ittel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9" name="Undertittel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b-NO" smtClean="0"/>
              <a:t>Klikk for å redigere undertittelstil i malen</a:t>
            </a:r>
            <a:endParaRPr lang="en-US"/>
          </a:p>
        </p:txBody>
      </p:sp>
      <p:sp>
        <p:nvSpPr>
          <p:cNvPr id="5" name="Plassholder for dato 27"/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16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28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BE78F06-0E83-4A08-9762-D79D50643C0C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4" name="Plassholder for dato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E9BAF-277D-4E90-BE41-FF4EAF6B7BE2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4" name="Plassholder for dato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3DA25-4890-43A1-9D59-A5C86E34B808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B96B4-634E-4F09-B45F-C9BEB265BA52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ndelingsoverskrif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vinklet trekant 3"/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" name="Likebent trekant 4"/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Rett linje 5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Rett linje 6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ED9D76-F47C-4AE3-8FE6-BDFE141F21F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5" name="Plassholder for dato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D58C1-3CFD-404E-8FF1-AC8EE485B107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56A201DC-4E8F-4DCA-B26D-E42410D047C2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Plassholder for dato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lysbildenumm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702D6-9E0A-42C6-A99D-4879F96C7EE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Plassholder for lysbildenumm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24FE0-3C9F-4C4D-91D0-E0901FC991C6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51C33BD3-B13B-4902-ABDE-2FA38DB2F00E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e med teks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b-NO" noProof="0" smtClean="0"/>
              <a:t>Klikk ikonet for å legge til et bilde</a:t>
            </a:r>
            <a:endParaRPr lang="en-US" noProof="0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fld id="{D5753CC5-FF25-4312-BAEA-1A846619C81B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vinklet trekant 10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Rett linje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ett linje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Plassholder for tittel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1030" name="Plassholder for tekst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smtClean="0"/>
          </a:p>
        </p:txBody>
      </p:sp>
      <p:sp>
        <p:nvSpPr>
          <p:cNvPr id="14" name="Plassholder for dato 13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23" name="Plassholder for lysbildenummer 22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7BFDADA7-7571-4D3B-AAF6-296E06D02E8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798" r:id="rId4"/>
    <p:sldLayoutId id="2147483806" r:id="rId5"/>
    <p:sldLayoutId id="2147483799" r:id="rId6"/>
    <p:sldLayoutId id="2147483800" r:id="rId7"/>
    <p:sldLayoutId id="2147483807" r:id="rId8"/>
    <p:sldLayoutId id="2147483808" r:id="rId9"/>
    <p:sldLayoutId id="2147483801" r:id="rId10"/>
    <p:sldLayoutId id="2147483802" r:id="rId11"/>
  </p:sldLayoutIdLst>
  <p:txStyles>
    <p:titleStyle>
      <a:lvl1pPr marL="484188" indent="-484188" algn="l" rtl="0" eaLnBrk="0" fontAlgn="base" hangingPunct="0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FF5C9C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2pPr>
      <a:lvl3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3pPr>
      <a:lvl4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4pPr>
      <a:lvl5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5pPr>
      <a:lvl6pPr marL="9413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6pPr>
      <a:lvl7pPr marL="13985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7pPr>
      <a:lvl8pPr marL="18557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8pPr>
      <a:lvl9pPr marL="23129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9pPr>
    </p:titleStyle>
    <p:bodyStyle>
      <a:lvl1pPr marL="447675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eaLnBrk="0" fontAlgn="base" hangingPunct="0">
        <a:spcBef>
          <a:spcPct val="20000"/>
        </a:spcBef>
        <a:spcAft>
          <a:spcPct val="0"/>
        </a:spcAft>
        <a:buClr>
          <a:srgbClr val="FF90B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26" descr="C:\Documents and Settings\Eier\Mine dokumenter\Mine bilder\Bilder merket med stjerne\BLHF 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0"/>
            <a:ext cx="669607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nb-NO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Detaljer innvendig.</a:t>
            </a:r>
          </a:p>
        </p:txBody>
      </p:sp>
      <p:pic>
        <p:nvPicPr>
          <p:cNvPr id="33795" name="Picture 4" descr="C:\Documents and Settings\Eier\Mine dokumenter\Mine bilder\Power Point\DSC014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524000"/>
            <a:ext cx="7162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141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nb-NO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Bakstykket.</a:t>
            </a:r>
          </a:p>
        </p:txBody>
      </p:sp>
      <p:pic>
        <p:nvPicPr>
          <p:cNvPr id="34819" name="Picture 4" descr="C:\Documents and Settings\Eier\Mine dokumenter\Mine bilder\Power Point\DSC014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676400"/>
            <a:ext cx="6477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516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nb-NO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Veivaksel.</a:t>
            </a:r>
          </a:p>
        </p:txBody>
      </p:sp>
      <p:pic>
        <p:nvPicPr>
          <p:cNvPr id="35843" name="Picture 1028" descr="C:\Documents and Settings\Eier\Mine dokumenter\Mine bilder\Bilder merket med stjerne\DSC014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752600"/>
            <a:ext cx="4648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5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nb-NO" dirty="0" smtClean="0"/>
              <a:t>Turbin for </a:t>
            </a:r>
            <a:r>
              <a:rPr lang="nb-NO" dirty="0" err="1" smtClean="0"/>
              <a:t>luftlading</a:t>
            </a:r>
            <a:r>
              <a:rPr lang="nb-NO" dirty="0" smtClean="0"/>
              <a:t>.</a:t>
            </a:r>
            <a:endParaRPr lang="nb-NO" dirty="0"/>
          </a:p>
        </p:txBody>
      </p:sp>
      <p:pic>
        <p:nvPicPr>
          <p:cNvPr id="36867" name="Plassholder for innhold 3" descr="DSC0142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  <p:transition advTm="4375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nb-NO" dirty="0" smtClean="0"/>
              <a:t>Ledeskovler.</a:t>
            </a:r>
            <a:endParaRPr lang="nb-NO" dirty="0"/>
          </a:p>
        </p:txBody>
      </p:sp>
      <p:pic>
        <p:nvPicPr>
          <p:cNvPr id="37891" name="Plassholder for innhold 3" descr="DSC014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  <p:transition advTm="4047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nb-NO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Ferdige sylindre.</a:t>
            </a:r>
            <a:br>
              <a:rPr lang="nb-NO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r>
              <a:rPr lang="nb-NO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9 stk</a:t>
            </a:r>
            <a:br>
              <a:rPr lang="nb-NO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endParaRPr lang="nb-NO" dirty="0" smtClean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38915" name="Plassholder for innhold 3" descr="IMG_0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28800" y="2111375"/>
            <a:ext cx="5486400" cy="4114800"/>
          </a:xfrm>
        </p:spPr>
      </p:pic>
    </p:spTree>
  </p:cSld>
  <p:clrMapOvr>
    <a:masterClrMapping/>
  </p:clrMapOvr>
  <p:transition advTm="361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nb-NO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Besøk av veteraner fra Tromsø.</a:t>
            </a:r>
          </a:p>
        </p:txBody>
      </p:sp>
      <p:pic>
        <p:nvPicPr>
          <p:cNvPr id="39939" name="Picture 4" descr="C:\Documents and Settings\Eier\Mine dokumenter\Mine bilder\Power Point\141_41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905000"/>
            <a:ext cx="655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36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nb-NO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Klassebesøk.</a:t>
            </a:r>
          </a:p>
        </p:txBody>
      </p:sp>
      <p:pic>
        <p:nvPicPr>
          <p:cNvPr id="40963" name="Picture 4" descr="C:\Documents and Settings\Eier\Mine dokumenter\Mine bilder\Power Point\141_41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571625"/>
            <a:ext cx="7391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313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nb-NO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En god forøvelse til å slå pakninger.</a:t>
            </a:r>
          </a:p>
        </p:txBody>
      </p:sp>
      <p:pic>
        <p:nvPicPr>
          <p:cNvPr id="41987" name="Picture 4" descr="C:\Documents and Settings\Eier\Mine dokumenter\Mine bilder\Power Point\IMG_0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2143125"/>
            <a:ext cx="602297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329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nb-NO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Det har vært utrolig mye skruing.</a:t>
            </a:r>
          </a:p>
        </p:txBody>
      </p:sp>
      <p:pic>
        <p:nvPicPr>
          <p:cNvPr id="46083" name="Picture 4" descr="C:\Documents and Settings\Eier\Mine dokumenter\Mine bilder\Power Point\IMG_0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2057400"/>
            <a:ext cx="5791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312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nb-NO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Vi holder til i Olav V </a:t>
            </a:r>
            <a:r>
              <a:rPr lang="nb-NO" dirty="0" err="1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gt</a:t>
            </a:r>
            <a:r>
              <a:rPr lang="nb-NO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 120 som inneholder: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pPr eaLnBrk="1" hangingPunct="1"/>
            <a:r>
              <a:rPr lang="nb-NO" smtClean="0"/>
              <a:t>Restaureringsverksteder.</a:t>
            </a:r>
          </a:p>
          <a:p>
            <a:pPr eaLnBrk="1" hangingPunct="1"/>
            <a:r>
              <a:rPr lang="nb-NO" smtClean="0"/>
              <a:t>Arkiv</a:t>
            </a:r>
          </a:p>
          <a:p>
            <a:pPr eaLnBrk="1" hangingPunct="1"/>
            <a:r>
              <a:rPr lang="nb-NO" smtClean="0"/>
              <a:t>Fotoavdeling.</a:t>
            </a:r>
          </a:p>
          <a:p>
            <a:pPr eaLnBrk="1" hangingPunct="1"/>
            <a:r>
              <a:rPr lang="nb-NO" smtClean="0"/>
              <a:t>Kontorer for NL</a:t>
            </a:r>
          </a:p>
          <a:p>
            <a:pPr eaLnBrk="1" hangingPunct="1"/>
            <a:r>
              <a:rPr lang="nb-NO" smtClean="0"/>
              <a:t>Lager</a:t>
            </a:r>
          </a:p>
          <a:p>
            <a:pPr eaLnBrk="1" hangingPunct="1"/>
            <a:r>
              <a:rPr lang="nb-NO" smtClean="0"/>
              <a:t>Foreningskontor</a:t>
            </a:r>
          </a:p>
          <a:p>
            <a:pPr eaLnBrk="1" hangingPunct="1"/>
            <a:r>
              <a:rPr lang="nb-NO" smtClean="0"/>
              <a:t>Kaffebar.</a:t>
            </a:r>
          </a:p>
        </p:txBody>
      </p:sp>
    </p:spTree>
  </p:cSld>
  <p:clrMapOvr>
    <a:masterClrMapping/>
  </p:clrMapOvr>
  <p:transition advTm="4203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nb-NO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Vegard i sandblåsa.</a:t>
            </a:r>
          </a:p>
        </p:txBody>
      </p:sp>
      <p:pic>
        <p:nvPicPr>
          <p:cNvPr id="43011" name="Picture 3" descr="C:\Documents and Settings\Eier\Mine dokumenter\Mine bilder\Power Point\IMG_0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88" y="2071688"/>
            <a:ext cx="3429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312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nb-NO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Andreas i lakkeringsboksen.</a:t>
            </a:r>
          </a:p>
        </p:txBody>
      </p:sp>
      <p:pic>
        <p:nvPicPr>
          <p:cNvPr id="44035" name="Picture 4" descr="C:\Documents and Settings\Eier\Mine dokumenter\Mine bilder\Power Point\IMG_0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25" y="1714500"/>
            <a:ext cx="7391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516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nb-NO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Kai, Andreas og Erlend.</a:t>
            </a:r>
          </a:p>
        </p:txBody>
      </p:sp>
      <p:pic>
        <p:nvPicPr>
          <p:cNvPr id="45059" name="Picture 4" descr="C:\Documents and Settings\Eier\Mine dokumenter\Mine bilder\Power Point\IMG_0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628775"/>
            <a:ext cx="601980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516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nb-NO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Veivhus og råder</a:t>
            </a:r>
            <a:br>
              <a:rPr lang="nb-NO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endParaRPr lang="nb-NO" dirty="0" smtClean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47107" name="Plassholder for innhold 3" descr="IMG_00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27363" y="2111375"/>
            <a:ext cx="3089275" cy="4114800"/>
          </a:xfrm>
        </p:spPr>
      </p:pic>
    </p:spTree>
  </p:cSld>
  <p:clrMapOvr>
    <a:masterClrMapping/>
  </p:clrMapOvr>
  <p:transition advTm="4266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nb-NO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Kun siste finish igjen</a:t>
            </a:r>
            <a:br>
              <a:rPr lang="nb-NO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endParaRPr lang="nb-NO" dirty="0" smtClean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48131" name="Plassholder for innhold 3" descr="IMG_05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28800" y="2111375"/>
            <a:ext cx="5486400" cy="4114800"/>
          </a:xfrm>
        </p:spPr>
      </p:pic>
    </p:spTree>
  </p:cSld>
  <p:clrMapOvr>
    <a:masterClrMapping/>
  </p:clrMapOvr>
  <p:transition advTm="3297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tel 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</p:spPr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endParaRPr lang="nb-NO" smtClean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49155" name="Plassholder for innhold 3" descr="IMG_05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28800" y="2111375"/>
            <a:ext cx="5486400" cy="4114800"/>
          </a:xfrm>
        </p:spPr>
      </p:pic>
    </p:spTree>
  </p:cSld>
  <p:clrMapOvr>
    <a:masterClrMapping/>
  </p:clrMapOvr>
  <p:transition advTm="2578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nb-NO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Mangler noen ytre komponenter</a:t>
            </a:r>
          </a:p>
        </p:txBody>
      </p:sp>
      <p:pic>
        <p:nvPicPr>
          <p:cNvPr id="50179" name="Plassholder for innhold 3" descr="IMG_054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28800" y="2111375"/>
            <a:ext cx="5486400" cy="4114800"/>
          </a:xfrm>
        </p:spPr>
      </p:pic>
    </p:spTree>
  </p:cSld>
  <p:clrMapOvr>
    <a:masterClrMapping/>
  </p:clrMapOvr>
  <p:transition advTm="3172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66526"/>
          </a:xfrm>
        </p:spPr>
        <p:txBody>
          <a:bodyPr/>
          <a:lstStyle/>
          <a:p>
            <a:pPr>
              <a:defRPr/>
            </a:pPr>
            <a:r>
              <a:rPr lang="nb-NO" dirty="0" smtClean="0"/>
              <a:t>   Dina og Sandra fra flyfag monterer fremre </a:t>
            </a:r>
            <a:r>
              <a:rPr lang="nb-NO" dirty="0" err="1" smtClean="0"/>
              <a:t>tenningsring</a:t>
            </a:r>
            <a:endParaRPr lang="nb-NO" dirty="0"/>
          </a:p>
        </p:txBody>
      </p:sp>
      <p:pic>
        <p:nvPicPr>
          <p:cNvPr id="51203" name="Plassholder for innhold 3" descr="P100007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57500" y="1882775"/>
            <a:ext cx="3429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b-NO" dirty="0" smtClean="0"/>
              <a:t>    En nesten komplett motor.</a:t>
            </a:r>
            <a:endParaRPr lang="nb-NO" dirty="0"/>
          </a:p>
        </p:txBody>
      </p:sp>
      <p:pic>
        <p:nvPicPr>
          <p:cNvPr id="52227" name="Plassholder for innhold 3" descr="DSC0004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57288" y="1882775"/>
            <a:ext cx="6829425" cy="4572000"/>
          </a:xfrm>
        </p:spPr>
      </p:pic>
    </p:spTree>
  </p:cSld>
  <p:clrMapOvr>
    <a:masterClrMapping/>
  </p:clrMapOvr>
  <p:transition advTm="4203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nb-NO" b="1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Hvor finner du oss på nettet?</a:t>
            </a:r>
            <a:br>
              <a:rPr lang="nb-NO" b="1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endParaRPr lang="nb-NO" b="1" dirty="0" smtClean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pPr eaLnBrk="1" hangingPunct="1"/>
            <a:r>
              <a:rPr lang="nb-NO" b="1" smtClean="0"/>
              <a:t>www.blhf.org</a:t>
            </a:r>
          </a:p>
          <a:p>
            <a:pPr eaLnBrk="1" hangingPunct="1"/>
            <a:r>
              <a:rPr lang="nb-NO" b="1" smtClean="0"/>
              <a:t>www. luftfart.museum.no</a:t>
            </a:r>
          </a:p>
          <a:p>
            <a:pPr eaLnBrk="1" hangingPunct="1"/>
            <a:r>
              <a:rPr lang="nb-NO" b="1" smtClean="0"/>
              <a:t>Restaurering, link venstre stolpe</a:t>
            </a:r>
          </a:p>
          <a:p>
            <a:pPr eaLnBrk="1" hangingPunct="1"/>
            <a:endParaRPr lang="nb-NO" b="1" smtClean="0"/>
          </a:p>
        </p:txBody>
      </p:sp>
    </p:spTree>
  </p:cSld>
  <p:clrMapOvr>
    <a:masterClrMapping/>
  </p:clrMapOvr>
  <p:transition advTm="6735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nb-NO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Bilde av motor.</a:t>
            </a:r>
          </a:p>
        </p:txBody>
      </p:sp>
      <p:pic>
        <p:nvPicPr>
          <p:cNvPr id="26627" name="Picture 4" descr="C:\Documents and Settings\Eier\Mine dokumenter\Mine bilder\Power Point\DSC006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752600"/>
            <a:ext cx="7162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421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nb-NO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Motoren er min!</a:t>
            </a:r>
          </a:p>
        </p:txBody>
      </p:sp>
      <p:pic>
        <p:nvPicPr>
          <p:cNvPr id="27651" name="Picture 4" descr="C:\Documents and Settings\Eier\Mine dokumenter\Mine bilder\Bilder merket med stjerne\DSC006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2057400"/>
            <a:ext cx="67659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31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nb-NO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Motordetaljer.</a:t>
            </a:r>
          </a:p>
        </p:txBody>
      </p:sp>
      <p:pic>
        <p:nvPicPr>
          <p:cNvPr id="28675" name="Picture 4" descr="C:\Documents and Settings\Eier\Mine dokumenter\Mine bilder\Bilder merket med stjerne\DSC006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828800"/>
            <a:ext cx="7543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625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nb-NO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Motordetaljer.</a:t>
            </a:r>
          </a:p>
        </p:txBody>
      </p:sp>
      <p:pic>
        <p:nvPicPr>
          <p:cNvPr id="29699" name="Picture 5" descr="C:\Documents and Settings\Eier\Mine dokumenter\Mine bilder\Bilder merket med stjerne\DSC00730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524000"/>
            <a:ext cx="7162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25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nb-NO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Plassering av detaljer</a:t>
            </a:r>
            <a:br>
              <a:rPr lang="nb-NO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endParaRPr lang="nb-NO" dirty="0" smtClean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30723" name="Plassholder for innhold 3" descr="DSC0139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28800" y="2111375"/>
            <a:ext cx="5486400" cy="4114800"/>
          </a:xfrm>
        </p:spPr>
      </p:pic>
    </p:spTree>
  </p:cSld>
  <p:clrMapOvr>
    <a:masterClrMapping/>
  </p:clrMapOvr>
  <p:transition advTm="3719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nb-NO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Kristian og  Vegard har begynt arbeidet.</a:t>
            </a:r>
          </a:p>
        </p:txBody>
      </p:sp>
      <p:pic>
        <p:nvPicPr>
          <p:cNvPr id="31747" name="Picture 4" descr="C:\Documents and Settings\Eier\Mine dokumenter\Mine bilder\Bilder merket med stjerne\DSC00728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981200"/>
            <a:ext cx="7467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203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nb-NO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Detaljer innvendig.</a:t>
            </a:r>
          </a:p>
        </p:txBody>
      </p:sp>
      <p:pic>
        <p:nvPicPr>
          <p:cNvPr id="32771" name="Picture 4" descr="C:\Documents and Settings\Eier\Mine dokumenter\Mine bilder\Bilder merket med stjerne\DSC014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600200"/>
            <a:ext cx="7010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391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ivlig">
  <a:themeElements>
    <a:clrScheme name="Livlig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Livlig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Livlig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1758</TotalTime>
  <Words>503</Words>
  <Application>Microsoft Office PowerPoint</Application>
  <PresentationFormat>Skjermfremvisning (4:3)</PresentationFormat>
  <Paragraphs>67</Paragraphs>
  <Slides>29</Slides>
  <Notes>15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Lysbildetitler</vt:lpstr>
      </vt:variant>
      <vt:variant>
        <vt:i4>29</vt:i4>
      </vt:variant>
      <vt:variant>
        <vt:lpstr>Tilpassede fremvisninger</vt:lpstr>
      </vt:variant>
      <vt:variant>
        <vt:i4>2</vt:i4>
      </vt:variant>
    </vt:vector>
  </HeadingPairs>
  <TitlesOfParts>
    <vt:vector size="32" baseType="lpstr">
      <vt:lpstr>Livlig</vt:lpstr>
      <vt:lpstr>Lysbilde 1</vt:lpstr>
      <vt:lpstr>Vi holder til i Olav V gt 120 som inneholder:</vt:lpstr>
      <vt:lpstr>Bilde av motor.</vt:lpstr>
      <vt:lpstr>Motoren er min!</vt:lpstr>
      <vt:lpstr>Motordetaljer.</vt:lpstr>
      <vt:lpstr>Motordetaljer.</vt:lpstr>
      <vt:lpstr>Plassering av detaljer </vt:lpstr>
      <vt:lpstr>Kristian og  Vegard har begynt arbeidet.</vt:lpstr>
      <vt:lpstr>Detaljer innvendig.</vt:lpstr>
      <vt:lpstr>Detaljer innvendig.</vt:lpstr>
      <vt:lpstr>Bakstykket.</vt:lpstr>
      <vt:lpstr>Veivaksel.</vt:lpstr>
      <vt:lpstr>Turbin for luftlading.</vt:lpstr>
      <vt:lpstr>Ledeskovler.</vt:lpstr>
      <vt:lpstr>Ferdige sylindre. 9 stk </vt:lpstr>
      <vt:lpstr>Besøk av veteraner fra Tromsø.</vt:lpstr>
      <vt:lpstr>Klassebesøk.</vt:lpstr>
      <vt:lpstr>En god forøvelse til å slå pakninger.</vt:lpstr>
      <vt:lpstr>Det har vært utrolig mye skruing.</vt:lpstr>
      <vt:lpstr>Vegard i sandblåsa.</vt:lpstr>
      <vt:lpstr>Andreas i lakkeringsboksen.</vt:lpstr>
      <vt:lpstr>Kai, Andreas og Erlend.</vt:lpstr>
      <vt:lpstr>Veivhus og råder </vt:lpstr>
      <vt:lpstr>Kun siste finish igjen </vt:lpstr>
      <vt:lpstr>Lysbilde 25</vt:lpstr>
      <vt:lpstr>Mangler noen ytre komponenter</vt:lpstr>
      <vt:lpstr>   Dina og Sandra fra flyfag monterer fremre tenningsring</vt:lpstr>
      <vt:lpstr>    En nesten komplett motor.</vt:lpstr>
      <vt:lpstr>Hvor finner du oss på nettet? </vt:lpstr>
      <vt:lpstr>Tilpasset fremvisning 1</vt:lpstr>
      <vt:lpstr>Tilpasset fremvisning 2</vt:lpstr>
    </vt:vector>
  </TitlesOfParts>
  <Company>Privat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Arvid Martinussen</dc:creator>
  <cp:lastModifiedBy>Arvid</cp:lastModifiedBy>
  <cp:revision>125</cp:revision>
  <dcterms:created xsi:type="dcterms:W3CDTF">2008-01-02T17:09:53Z</dcterms:created>
  <dcterms:modified xsi:type="dcterms:W3CDTF">2014-12-08T08:09:53Z</dcterms:modified>
</cp:coreProperties>
</file>